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 POTENTIAL OF PHRASEOLOGICAL UNITS. 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963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652934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Quotation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Quotation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repeated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Quotations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graphically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inverted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dashes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italics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quoting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Shakespearian quotations have become and remain extremely numerous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contributed enormously to the store of the language.  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come from "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Hamlet“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quotations are so often used that they come to be considered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clichés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5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580926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liché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8229600" cy="5040560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hackneyed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precise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reiteration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stereotyped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g.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dreams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growing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Being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constantly and mechanically repeated they have lost their original expressiveness.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are perhaps the most generally recognised: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acid test, ample opportunities, astronomical figures, the arms of Morpheus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break the ice, the irony of fate,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692696"/>
            <a:ext cx="8229600" cy="572149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typologies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utterances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UK TV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explosively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explosive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productivity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appeared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quickly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self-consciously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52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467600" cy="1143000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indirect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mythological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contained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everyday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speaking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presupposes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alluded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explanation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Otherwise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conversation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Helen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handsome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broadened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forceful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clarity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colorful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simplicity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Demosthenes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envied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Faulkner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widely-known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orator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161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Balaam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broke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Maugham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parable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spoke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heathen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prophet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intended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acquainted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eluded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achieved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personages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alluded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37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/>
          <a:lstStyle/>
          <a:p>
            <a:r>
              <a:rPr lang="en-US" dirty="0" smtClean="0"/>
              <a:t>END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43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638944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8229600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enriched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sayings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quotations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cohesive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figurative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word-groups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ready-made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compiled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dictionaries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British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lexicographers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idioms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7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word-groups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ready-made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compiled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dictionaries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British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lexicographers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idioms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part-of-speech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syntactical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word-combination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somebody’s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bucket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77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crystallized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expressiveness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parallelism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antithesis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alliteration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cohesiveness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character's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manners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emotional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monologue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inside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4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decomposition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achieve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potentiality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syntactical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actualized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broken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replacing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00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prolongation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restoring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“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You’re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pulling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I’m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pulling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touch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beastly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curly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Galsworthy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phraseological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sayings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26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67600" cy="652934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sayings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quotations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clichés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5661248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of proverbs, sayings and familiar quotations with respect to set expressions is a controversial issue though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generalizing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wisdom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I.V. Arnold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proverbs have much in common with set expressions, because their lexical components are also constant, their meaning is traditional and mostly figurative, and they are introduced into speech ready-made.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311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reason why proverbs must be taken into consideration together with set expressions is that they often form the basis of set expressions.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laughs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laughs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can't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stone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wisdom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dedicated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sight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34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32656"/>
            <a:ext cx="4762872" cy="864096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birds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sayings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individualize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laconic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emotional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ready-made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author’s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narrative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conform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35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</TotalTime>
  <Words>1586</Words>
  <Application>Microsoft Office PowerPoint</Application>
  <PresentationFormat>Экран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STYLISTIC POTENTIAL OF PHRASEOLOGICAL UNITS. ALLUSION </vt:lpstr>
      <vt:lpstr>Phraseology. General considerations. </vt:lpstr>
      <vt:lpstr>Презентация PowerPoint</vt:lpstr>
      <vt:lpstr>Презентация PowerPoint</vt:lpstr>
      <vt:lpstr>Violation (decomposition) of phraseological units. </vt:lpstr>
      <vt:lpstr>Презентация PowerPoint</vt:lpstr>
      <vt:lpstr>Proverbs, sayings, quotations, clichés. </vt:lpstr>
      <vt:lpstr>Презентация PowerPoint</vt:lpstr>
      <vt:lpstr>Sayings</vt:lpstr>
      <vt:lpstr>Quotation</vt:lpstr>
      <vt:lpstr>Cliché</vt:lpstr>
      <vt:lpstr>Презентация PowerPoint</vt:lpstr>
      <vt:lpstr>Allusion</vt:lpstr>
      <vt:lpstr>Презентация PowerPoint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STYLISTIC POTENTIAL OF PHRASEOLOGICAL UNITS. ALLUSION </dc:title>
  <dc:creator>user</dc:creator>
  <cp:lastModifiedBy>user</cp:lastModifiedBy>
  <cp:revision>4</cp:revision>
  <dcterms:created xsi:type="dcterms:W3CDTF">2020-03-21T06:45:07Z</dcterms:created>
  <dcterms:modified xsi:type="dcterms:W3CDTF">2020-03-21T07:55:58Z</dcterms:modified>
</cp:coreProperties>
</file>